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5E5E-5AB8-4380-A0FE-A40187BA2000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0233-CED3-4455-B8F6-E7E4C1FB10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5E5E-5AB8-4380-A0FE-A40187BA2000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0233-CED3-4455-B8F6-E7E4C1FB10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5E5E-5AB8-4380-A0FE-A40187BA2000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0233-CED3-4455-B8F6-E7E4C1FB10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5E5E-5AB8-4380-A0FE-A40187BA2000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0233-CED3-4455-B8F6-E7E4C1FB10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5E5E-5AB8-4380-A0FE-A40187BA2000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0233-CED3-4455-B8F6-E7E4C1FB10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5E5E-5AB8-4380-A0FE-A40187BA2000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0233-CED3-4455-B8F6-E7E4C1FB10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5E5E-5AB8-4380-A0FE-A40187BA2000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0233-CED3-4455-B8F6-E7E4C1FB10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5E5E-5AB8-4380-A0FE-A40187BA2000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0233-CED3-4455-B8F6-E7E4C1FB10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5E5E-5AB8-4380-A0FE-A40187BA2000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0233-CED3-4455-B8F6-E7E4C1FB10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5E5E-5AB8-4380-A0FE-A40187BA2000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0233-CED3-4455-B8F6-E7E4C1FB10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5E5E-5AB8-4380-A0FE-A40187BA2000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0233-CED3-4455-B8F6-E7E4C1FB10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85E5E-5AB8-4380-A0FE-A40187BA2000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0233-CED3-4455-B8F6-E7E4C1FB10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</a:t>
            </a:r>
            <a:r>
              <a:rPr lang="en-US" dirty="0" smtClean="0"/>
              <a:t>Why </a:t>
            </a:r>
            <a:r>
              <a:rPr lang="en-US" dirty="0" err="1"/>
              <a:t>S</a:t>
            </a:r>
            <a:r>
              <a:rPr lang="en-US" dirty="0" err="1" smtClean="0"/>
              <a:t>exting</a:t>
            </a:r>
            <a:r>
              <a:rPr lang="en-US" dirty="0" smtClean="0"/>
              <a:t> Is Bad</a:t>
            </a:r>
            <a:r>
              <a:rPr lang="en-US" dirty="0" smtClean="0">
                <a:sym typeface="Wingdings" pitchFamily="2" charset="2"/>
              </a:rPr>
              <a:t>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JON 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THINGS ABOUT SEXTING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COMMITING SEXTING CAN AFFECT YOUR LIFE!</a:t>
            </a:r>
          </a:p>
          <a:p>
            <a:r>
              <a:rPr lang="en-US" dirty="0" smtClean="0"/>
              <a:t>NOT ONLY THE CHARGES THAT COME WITH IT BUT ALSO GETTING CAUT CAN RESOLVE IN RESTRICSIONS THAT WILL AFFECT YOUR LIFE GREATLY!!!!!</a:t>
            </a:r>
          </a:p>
          <a:p>
            <a:r>
              <a:rPr lang="en-US" dirty="0" smtClean="0"/>
              <a:t>SO DON’T </a:t>
            </a:r>
            <a:r>
              <a:rPr lang="en-US" smtClean="0"/>
              <a:t>COMMIT SEXTING!!!!!!!!!!!!!!!!!!!!!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48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Why Sexting Is Bad</vt:lpstr>
      <vt:lpstr>BAD THINGS ABOUT SEXTING</vt:lpstr>
    </vt:vector>
  </TitlesOfParts>
  <Company>Thompson School District R2-J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Why Sexting Is Bad</dc:title>
  <dc:creator>Jonathan Rayburn</dc:creator>
  <cp:lastModifiedBy>Jonathan Rayburn</cp:lastModifiedBy>
  <cp:revision>2</cp:revision>
  <dcterms:created xsi:type="dcterms:W3CDTF">2011-02-15T19:26:58Z</dcterms:created>
  <dcterms:modified xsi:type="dcterms:W3CDTF">2011-02-15T19:34:10Z</dcterms:modified>
</cp:coreProperties>
</file>